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1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8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2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0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0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7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34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9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55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1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85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2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712968" cy="1143000"/>
          </a:xfrm>
        </p:spPr>
        <p:txBody>
          <a:bodyPr/>
          <a:lstStyle/>
          <a:p>
            <a:r>
              <a:rPr lang="ru-RU" dirty="0" smtClean="0"/>
              <a:t>РДШ «Сделано </a:t>
            </a:r>
            <a:r>
              <a:rPr lang="ru-RU" dirty="0"/>
              <a:t>с заботой»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00" y="980728"/>
            <a:ext cx="5149382" cy="15407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Кадеты 5-6 классов изготовили и развесили кормушки для птиц на пришкольной территории. Теперь задача </a:t>
            </a:r>
            <a:r>
              <a:rPr lang="ru-RU" dirty="0"/>
              <a:t>юных экологов- на протяжении всей </a:t>
            </a:r>
            <a:r>
              <a:rPr lang="ru-RU" dirty="0" smtClean="0"/>
              <a:t>зимы подкармливать </a:t>
            </a:r>
            <a:r>
              <a:rPr lang="ru-RU" dirty="0"/>
              <a:t>птиц. </a:t>
            </a:r>
          </a:p>
        </p:txBody>
      </p:sp>
      <p:pic>
        <p:nvPicPr>
          <p:cNvPr id="1026" name="Picture 2" descr="D:\Desktop\кормушки\HAwgenr1pI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2448273" cy="408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кормушки\ThLs_6o0C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2565811"/>
            <a:ext cx="2449591" cy="408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фото 2017-2018\кормушки\IMG-20171111-WA00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4" r="35000" b="66800"/>
          <a:stretch/>
        </p:blipFill>
        <p:spPr bwMode="auto">
          <a:xfrm>
            <a:off x="5182979" y="980728"/>
            <a:ext cx="389438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esktop\фото 2017-2018\кормушки\IMG-20171111-WA000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4" r="11029"/>
          <a:stretch/>
        </p:blipFill>
        <p:spPr bwMode="auto">
          <a:xfrm>
            <a:off x="5203150" y="3645592"/>
            <a:ext cx="3874210" cy="299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0124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РДШ «Сделано с заботой»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декабря—международный день борьбы со СПИДом</dc:title>
  <dc:creator>Admin</dc:creator>
  <cp:lastModifiedBy>Admin</cp:lastModifiedBy>
  <cp:revision>2</cp:revision>
  <dcterms:created xsi:type="dcterms:W3CDTF">2017-12-01T08:16:45Z</dcterms:created>
  <dcterms:modified xsi:type="dcterms:W3CDTF">2017-12-01T08:21:34Z</dcterms:modified>
</cp:coreProperties>
</file>